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82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gif>
</file>

<file path=ppt/media/image3.gif>
</file>

<file path=ppt/media/image4.png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K</a:t>
            </a:r>
            <a:r>
              <a:rPr lang="hu-HU" dirty="0" smtClean="0">
                <a:solidFill>
                  <a:schemeClr val="tx2"/>
                </a:solidFill>
              </a:rPr>
              <a:t>örkörös  Lista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867400"/>
            <a:ext cx="6560234" cy="1752600"/>
          </a:xfrm>
        </p:spPr>
        <p:txBody>
          <a:bodyPr>
            <a:normAutofit/>
          </a:bodyPr>
          <a:lstStyle/>
          <a:p>
            <a:pPr algn="l"/>
            <a:r>
              <a:rPr lang="hu-HU" sz="2400" dirty="0" smtClean="0">
                <a:solidFill>
                  <a:schemeClr val="tx2"/>
                </a:solidFill>
              </a:rPr>
              <a:t>Készítette: Balázs Ádám-Attila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159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hu-HU" dirty="0">
                <a:solidFill>
                  <a:schemeClr val="tx2"/>
                </a:solidFill>
              </a:rPr>
              <a:t>Következzen az alkalmazás bemutatása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117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Mi egy láncolt lista?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028" name="Picture 4" descr="Imagini pentru linked 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66" y="2057400"/>
            <a:ext cx="7458783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6949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Mi egy körkörös lista?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2050" name="Picture 2" descr="Imagini pentru circular linked 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416" y="2476500"/>
            <a:ext cx="7641167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431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Keretszöveg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hu-HU" dirty="0">
                <a:solidFill>
                  <a:schemeClr val="tx2"/>
                </a:solidFill>
              </a:rPr>
              <a:t>2360–ban útra indítanak egy óriási, önfenntartó </a:t>
            </a:r>
            <a:r>
              <a:rPr lang="hu-HU" dirty="0" smtClean="0">
                <a:solidFill>
                  <a:schemeClr val="tx2"/>
                </a:solidFill>
              </a:rPr>
              <a:t>űrhajót</a:t>
            </a:r>
          </a:p>
          <a:p>
            <a:endParaRPr lang="hu-HU" dirty="0" smtClean="0">
              <a:solidFill>
                <a:schemeClr val="tx2"/>
              </a:solidFill>
            </a:endParaRPr>
          </a:p>
          <a:p>
            <a:r>
              <a:rPr lang="hu-HU" dirty="0" smtClean="0">
                <a:solidFill>
                  <a:schemeClr val="tx2"/>
                </a:solidFill>
              </a:rPr>
              <a:t>Cél: távoli bolygók gyarmatosítása</a:t>
            </a:r>
          </a:p>
          <a:p>
            <a:endParaRPr lang="hu-HU" dirty="0">
              <a:solidFill>
                <a:schemeClr val="tx2"/>
              </a:solidFill>
            </a:endParaRPr>
          </a:p>
          <a:p>
            <a:r>
              <a:rPr lang="hu-HU" dirty="0" smtClean="0">
                <a:solidFill>
                  <a:schemeClr val="tx2"/>
                </a:solidFill>
              </a:rPr>
              <a:t>Sükszéges lesz a lakosság nyilvántartására</a:t>
            </a:r>
          </a:p>
        </p:txBody>
      </p:sp>
    </p:spTree>
    <p:extLst>
      <p:ext uri="{BB962C8B-B14F-4D97-AF65-F5344CB8AC3E}">
        <p14:creationId xmlns:p14="http://schemas.microsoft.com/office/powerpoint/2010/main" val="77435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Űrhajó struktúrája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57" y="1828800"/>
            <a:ext cx="8629462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43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A csodálatos centrifugális erő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444" y="1729854"/>
            <a:ext cx="6999112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3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Évtizedekig tartó utazás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Fognak születni és meghalni személyek</a:t>
            </a:r>
          </a:p>
          <a:p>
            <a:r>
              <a:rPr lang="hu-HU" dirty="0" smtClean="0"/>
              <a:t>Aszteroidák bányászása (új modulok)</a:t>
            </a:r>
          </a:p>
          <a:p>
            <a:endParaRPr lang="hu-HU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174" y="2743200"/>
            <a:ext cx="6779652" cy="381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Műveletek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Feltöltés</a:t>
            </a:r>
          </a:p>
          <a:p>
            <a:endParaRPr lang="hu-HU" dirty="0" smtClean="0"/>
          </a:p>
          <a:p>
            <a:r>
              <a:rPr lang="hu-HU" dirty="0" smtClean="0"/>
              <a:t>Egy modul kiírása</a:t>
            </a:r>
          </a:p>
          <a:p>
            <a:endParaRPr lang="hu-HU" dirty="0" smtClean="0"/>
          </a:p>
          <a:p>
            <a:r>
              <a:rPr lang="hu-HU" dirty="0" smtClean="0"/>
              <a:t>Összes modul kiírása</a:t>
            </a:r>
          </a:p>
          <a:p>
            <a:endParaRPr lang="hu-HU" dirty="0" smtClean="0"/>
          </a:p>
          <a:p>
            <a:r>
              <a:rPr lang="hu-HU" dirty="0" smtClean="0"/>
              <a:t>Új modul hozzáadása</a:t>
            </a:r>
          </a:p>
          <a:p>
            <a:endParaRPr lang="hu-HU" dirty="0"/>
          </a:p>
          <a:p>
            <a:r>
              <a:rPr lang="hu-HU" dirty="0" smtClean="0"/>
              <a:t>Modul törlése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39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Műveletek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Új személy adatainak beolvasása</a:t>
            </a:r>
          </a:p>
          <a:p>
            <a:endParaRPr lang="hu-HU" dirty="0"/>
          </a:p>
          <a:p>
            <a:r>
              <a:rPr lang="hu-HU" dirty="0" smtClean="0"/>
              <a:t>Személy törlése a nyilvántartásból</a:t>
            </a:r>
          </a:p>
          <a:p>
            <a:endParaRPr lang="en-US" dirty="0" smtClean="0"/>
          </a:p>
          <a:p>
            <a:r>
              <a:rPr lang="en-US" dirty="0" err="1" smtClean="0"/>
              <a:t>Modulok</a:t>
            </a:r>
            <a:r>
              <a:rPr lang="en-US" dirty="0" smtClean="0"/>
              <a:t> </a:t>
            </a:r>
            <a:r>
              <a:rPr lang="en-US" dirty="0" err="1" smtClean="0"/>
              <a:t>dara</a:t>
            </a:r>
            <a:r>
              <a:rPr lang="hu-HU" dirty="0" smtClean="0"/>
              <a:t>bszámának kiírása</a:t>
            </a:r>
            <a:endParaRPr lang="en-US" dirty="0"/>
          </a:p>
          <a:p>
            <a:endParaRPr lang="hu-HU" dirty="0"/>
          </a:p>
          <a:p>
            <a:r>
              <a:rPr lang="hu-HU" dirty="0" smtClean="0"/>
              <a:t>Év eltelése</a:t>
            </a:r>
          </a:p>
        </p:txBody>
      </p:sp>
    </p:spTree>
    <p:extLst>
      <p:ext uri="{BB962C8B-B14F-4D97-AF65-F5344CB8AC3E}">
        <p14:creationId xmlns:p14="http://schemas.microsoft.com/office/powerpoint/2010/main" val="225334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undry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88</TotalTime>
  <Words>88</Words>
  <Application>Microsoft Office PowerPoint</Application>
  <PresentationFormat>On-screen Show (4:3)</PresentationFormat>
  <Paragraphs>34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Foundry</vt:lpstr>
      <vt:lpstr>Körkörös  Lista</vt:lpstr>
      <vt:lpstr>Mi egy láncolt lista?</vt:lpstr>
      <vt:lpstr>Mi egy körkörös lista?</vt:lpstr>
      <vt:lpstr>Keretszöveg</vt:lpstr>
      <vt:lpstr>Űrhajó struktúrája</vt:lpstr>
      <vt:lpstr>A csodálatos centrifugális erő</vt:lpstr>
      <vt:lpstr>Évtizedekig tartó utazás</vt:lpstr>
      <vt:lpstr>Műveletek</vt:lpstr>
      <vt:lpstr>Műveletek</vt:lpstr>
      <vt:lpstr>Következzen az alkalmazás bemutatása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Körkörös  Lista</dc:title>
  <dc:creator>Adam</dc:creator>
  <cp:lastModifiedBy>Adam</cp:lastModifiedBy>
  <cp:revision>32</cp:revision>
  <dcterms:created xsi:type="dcterms:W3CDTF">2017-05-07T12:37:06Z</dcterms:created>
  <dcterms:modified xsi:type="dcterms:W3CDTF">2017-05-07T14:05:26Z</dcterms:modified>
</cp:coreProperties>
</file>

<file path=docProps/thumbnail.jpeg>
</file>